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8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780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189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871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792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313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6807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013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749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994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B1BE658-B5AE-40BA-A8D8-34C9E856BB81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CA8CA0C-0869-423F-A4E3-E862F49FA37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6990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7159028-2DCA-40D5-B192-2ED0DA680692}"/>
              </a:ext>
            </a:extLst>
          </p:cNvPr>
          <p:cNvSpPr txBox="1"/>
          <p:nvPr/>
        </p:nvSpPr>
        <p:spPr>
          <a:xfrm>
            <a:off x="1154102" y="2112890"/>
            <a:ext cx="49359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>
                <a:latin typeface="Koverwatch" panose="02020603020101020101" pitchFamily="18" charset="-127"/>
                <a:ea typeface="Koverwatch" panose="02020603020101020101" pitchFamily="18" charset="-127"/>
              </a:rPr>
              <a:t>제 </a:t>
            </a:r>
            <a:r>
              <a:rPr lang="en-US" altLang="ko-KR" sz="7200" dirty="0">
                <a:latin typeface="Koverwatch" panose="02020603020101020101" pitchFamily="18" charset="-127"/>
                <a:ea typeface="Koverwatch" panose="02020603020101020101" pitchFamily="18" charset="-127"/>
              </a:rPr>
              <a:t>3</a:t>
            </a:r>
            <a:r>
              <a:rPr lang="ko-KR" altLang="en-US" sz="7200" dirty="0">
                <a:latin typeface="Koverwatch" panose="02020603020101020101" pitchFamily="18" charset="-127"/>
                <a:ea typeface="Koverwatch" panose="02020603020101020101" pitchFamily="18" charset="-127"/>
              </a:rPr>
              <a:t>차 </a:t>
            </a:r>
            <a:r>
              <a:rPr lang="en-US" altLang="ko-KR" sz="7200" dirty="0">
                <a:latin typeface="Koverwatch" panose="02020603020101020101" pitchFamily="18" charset="-127"/>
                <a:ea typeface="Koverwatch" panose="02020603020101020101" pitchFamily="18" charset="-127"/>
              </a:rPr>
              <a:t>2D </a:t>
            </a:r>
            <a:r>
              <a:rPr lang="ko-KR" altLang="en-US" sz="7200" dirty="0">
                <a:latin typeface="Koverwatch" panose="02020603020101020101" pitchFamily="18" charset="-127"/>
                <a:ea typeface="Koverwatch" panose="02020603020101020101" pitchFamily="18" charset="-127"/>
              </a:rPr>
              <a:t>게임 프로그래밍 발표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7CFCF0-0335-4AD5-B65E-8693FD5050AE}"/>
              </a:ext>
            </a:extLst>
          </p:cNvPr>
          <p:cNvSpPr txBox="1"/>
          <p:nvPr/>
        </p:nvSpPr>
        <p:spPr>
          <a:xfrm>
            <a:off x="8549196" y="6019060"/>
            <a:ext cx="3497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Koverwatch" panose="02020603020101020101" pitchFamily="18" charset="-127"/>
                <a:ea typeface="Koverwatch" panose="02020603020101020101" pitchFamily="18" charset="-127"/>
              </a:rPr>
              <a:t>2018180002 </a:t>
            </a:r>
            <a:r>
              <a:rPr lang="ko-KR" altLang="en-US" dirty="0">
                <a:latin typeface="Koverwatch" panose="02020603020101020101" pitchFamily="18" charset="-127"/>
                <a:ea typeface="Koverwatch" panose="02020603020101020101" pitchFamily="18" charset="-127"/>
              </a:rPr>
              <a:t>강현석</a:t>
            </a:r>
          </a:p>
        </p:txBody>
      </p:sp>
    </p:spTree>
    <p:extLst>
      <p:ext uri="{BB962C8B-B14F-4D97-AF65-F5344CB8AC3E}">
        <p14:creationId xmlns:p14="http://schemas.microsoft.com/office/powerpoint/2010/main" val="1278181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10372D-ED30-47A0-A9CF-80D238328770}"/>
              </a:ext>
            </a:extLst>
          </p:cNvPr>
          <p:cNvSpPr txBox="1"/>
          <p:nvPr/>
        </p:nvSpPr>
        <p:spPr>
          <a:xfrm>
            <a:off x="1162973" y="958791"/>
            <a:ext cx="9641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Koverwatch" panose="02020603020101020101" pitchFamily="18" charset="-127"/>
                <a:ea typeface="Koverwatch" panose="02020603020101020101" pitchFamily="18" charset="-127"/>
              </a:rPr>
              <a:t>개발 진척도</a:t>
            </a:r>
          </a:p>
        </p:txBody>
      </p:sp>
      <p:graphicFrame>
        <p:nvGraphicFramePr>
          <p:cNvPr id="5" name="표 2">
            <a:extLst>
              <a:ext uri="{FF2B5EF4-FFF2-40B4-BE49-F238E27FC236}">
                <a16:creationId xmlns:a16="http://schemas.microsoft.com/office/drawing/2014/main" id="{B81971AA-4862-41E0-BFBF-5E72B0EFFA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0596445"/>
              </p:ext>
            </p:extLst>
          </p:nvPr>
        </p:nvGraphicFramePr>
        <p:xfrm>
          <a:off x="1162971" y="1945640"/>
          <a:ext cx="9934115" cy="3659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3077">
                  <a:extLst>
                    <a:ext uri="{9D8B030D-6E8A-4147-A177-3AD203B41FA5}">
                      <a16:colId xmlns:a16="http://schemas.microsoft.com/office/drawing/2014/main" val="594539124"/>
                    </a:ext>
                  </a:extLst>
                </a:gridCol>
                <a:gridCol w="5029051">
                  <a:extLst>
                    <a:ext uri="{9D8B030D-6E8A-4147-A177-3AD203B41FA5}">
                      <a16:colId xmlns:a16="http://schemas.microsoft.com/office/drawing/2014/main" val="2748259937"/>
                    </a:ext>
                  </a:extLst>
                </a:gridCol>
                <a:gridCol w="3701987">
                  <a:extLst>
                    <a:ext uri="{9D8B030D-6E8A-4147-A177-3AD203B41FA5}">
                      <a16:colId xmlns:a16="http://schemas.microsoft.com/office/drawing/2014/main" val="3810378036"/>
                    </a:ext>
                  </a:extLst>
                </a:gridCol>
              </a:tblGrid>
              <a:tr h="398065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기본 구현 내용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추가 구현 내용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264473"/>
                  </a:ext>
                </a:extLst>
              </a:tr>
              <a:tr h="5180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이동 기능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점프 기능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색이 변하는 기능 </a:t>
                      </a:r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(90%)</a:t>
                      </a:r>
                      <a:endParaRPr lang="ko-KR" altLang="en-US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x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442163"/>
                  </a:ext>
                </a:extLst>
              </a:tr>
              <a:tr h="5180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아이템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캐릭터의 색을 변하게 하는 색소 아이템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캐릭터에서 색소를 빼내는 아이템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(90%)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맵에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 존재하는 특정 색의 색소를 다른 색으로 바꾸는 아이템</a:t>
                      </a:r>
                      <a:endParaRPr lang="en-US" altLang="ko-KR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(0%)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0679667"/>
                  </a:ext>
                </a:extLst>
              </a:tr>
              <a:tr h="5180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맵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최소 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5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개 이상의 스테이지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스테이지 리셋 기능 구현</a:t>
                      </a:r>
                      <a:endParaRPr lang="en-US" altLang="ko-KR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(15%)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10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개의 완성된 스토리와 스테이지 구현</a:t>
                      </a:r>
                      <a:endParaRPr lang="en-US" altLang="ko-KR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(0%)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997436"/>
                  </a:ext>
                </a:extLst>
              </a:tr>
              <a:tr h="5180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구조물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색을 가진 문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색을 가진 괴물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색을 가진 버튼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특정 색일 때 발동하는 슈퍼 점프 구조물 구현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(90%)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색을 가진 사다리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특정 색일 때만 발동하는 함정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색소를 생산하는 기계 구현</a:t>
                      </a:r>
                      <a:r>
                        <a:rPr lang="en-US" altLang="ko-KR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배회하는 괴물 구현</a:t>
                      </a:r>
                      <a:endParaRPr lang="en-US" altLang="ko-KR" dirty="0"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Koverwatch" panose="02020603020101020101" pitchFamily="18" charset="-127"/>
                          <a:ea typeface="Koverwatch" panose="02020603020101020101" pitchFamily="18" charset="-127"/>
                        </a:rPr>
                        <a:t>(0%)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Koverwatch" panose="02020603020101020101" pitchFamily="18" charset="-127"/>
                        <a:ea typeface="Koverwatch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19214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5996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358D48-B269-4E43-9C57-A2559936B934}"/>
              </a:ext>
            </a:extLst>
          </p:cNvPr>
          <p:cNvSpPr txBox="1"/>
          <p:nvPr/>
        </p:nvSpPr>
        <p:spPr>
          <a:xfrm>
            <a:off x="1162973" y="958791"/>
            <a:ext cx="9641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err="1">
                <a:latin typeface="Koverwatch" panose="02020603020101020101" pitchFamily="18" charset="-127"/>
                <a:ea typeface="Koverwatch" panose="02020603020101020101" pitchFamily="18" charset="-127"/>
              </a:rPr>
              <a:t>커밋</a:t>
            </a:r>
            <a:r>
              <a:rPr lang="ko-KR" altLang="en-US" sz="4400" dirty="0">
                <a:latin typeface="Koverwatch" panose="02020603020101020101" pitchFamily="18" charset="-127"/>
                <a:ea typeface="Koverwatch" panose="02020603020101020101" pitchFamily="18" charset="-127"/>
              </a:rPr>
              <a:t> 통계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94DFE48-E1CF-47E9-9E9B-DED956667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075" y="1966407"/>
            <a:ext cx="5625604" cy="4153824"/>
          </a:xfrm>
          <a:prstGeom prst="rect">
            <a:avLst/>
          </a:prstGeom>
        </p:spPr>
      </p:pic>
      <p:graphicFrame>
        <p:nvGraphicFramePr>
          <p:cNvPr id="12" name="표 12">
            <a:extLst>
              <a:ext uri="{FF2B5EF4-FFF2-40B4-BE49-F238E27FC236}">
                <a16:creationId xmlns:a16="http://schemas.microsoft.com/office/drawing/2014/main" id="{EA1A5BD7-0F74-4C5C-A8A9-057C536773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783863"/>
              </p:ext>
            </p:extLst>
          </p:nvPr>
        </p:nvGraphicFramePr>
        <p:xfrm>
          <a:off x="6867235" y="2189119"/>
          <a:ext cx="3163456" cy="3710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1728">
                  <a:extLst>
                    <a:ext uri="{9D8B030D-6E8A-4147-A177-3AD203B41FA5}">
                      <a16:colId xmlns:a16="http://schemas.microsoft.com/office/drawing/2014/main" val="707884720"/>
                    </a:ext>
                  </a:extLst>
                </a:gridCol>
                <a:gridCol w="1581728">
                  <a:extLst>
                    <a:ext uri="{9D8B030D-6E8A-4147-A177-3AD203B41FA5}">
                      <a16:colId xmlns:a16="http://schemas.microsoft.com/office/drawing/2014/main" val="947247297"/>
                    </a:ext>
                  </a:extLst>
                </a:gridCol>
              </a:tblGrid>
              <a:tr h="3710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7289616"/>
                  </a:ext>
                </a:extLst>
              </a:tr>
              <a:tr h="37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159239"/>
                  </a:ext>
                </a:extLst>
              </a:tr>
              <a:tr h="37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051030"/>
                  </a:ext>
                </a:extLst>
              </a:tr>
              <a:tr h="37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3117166"/>
                  </a:ext>
                </a:extLst>
              </a:tr>
              <a:tr h="37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회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085159"/>
                  </a:ext>
                </a:extLst>
              </a:tr>
              <a:tr h="37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392402"/>
                  </a:ext>
                </a:extLst>
              </a:tr>
              <a:tr h="37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022660"/>
                  </a:ext>
                </a:extLst>
              </a:tr>
              <a:tr h="37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289250"/>
                  </a:ext>
                </a:extLst>
              </a:tr>
              <a:tr h="37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2658458"/>
                  </a:ext>
                </a:extLst>
              </a:tr>
              <a:tr h="3710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246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4280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081A05-ABCA-42C0-B3EB-487FB4CAC30F}"/>
              </a:ext>
            </a:extLst>
          </p:cNvPr>
          <p:cNvSpPr txBox="1"/>
          <p:nvPr/>
        </p:nvSpPr>
        <p:spPr>
          <a:xfrm>
            <a:off x="1162973" y="138051"/>
            <a:ext cx="9641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Koverwatch" panose="02020603020101020101" pitchFamily="18" charset="-127"/>
                <a:ea typeface="Koverwatch" panose="02020603020101020101" pitchFamily="18" charset="-127"/>
              </a:rPr>
              <a:t>게임 실행 영상</a:t>
            </a:r>
          </a:p>
        </p:txBody>
      </p:sp>
      <p:pic>
        <p:nvPicPr>
          <p:cNvPr id="5" name="사망">
            <a:hlinkClick r:id="" action="ppaction://media"/>
            <a:extLst>
              <a:ext uri="{FF2B5EF4-FFF2-40B4-BE49-F238E27FC236}">
                <a16:creationId xmlns:a16="http://schemas.microsoft.com/office/drawing/2014/main" id="{A43DA1CB-FCA9-4FFA-AA5F-CA17E9657C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195" y="1735103"/>
            <a:ext cx="6017805" cy="4513976"/>
          </a:xfrm>
          <a:prstGeom prst="rect">
            <a:avLst/>
          </a:prstGeom>
        </p:spPr>
      </p:pic>
      <p:pic>
        <p:nvPicPr>
          <p:cNvPr id="6" name="스테이지 클리어">
            <a:hlinkClick r:id="" action="ppaction://media"/>
            <a:extLst>
              <a:ext uri="{FF2B5EF4-FFF2-40B4-BE49-F238E27FC236}">
                <a16:creationId xmlns:a16="http://schemas.microsoft.com/office/drawing/2014/main" id="{7037611E-E394-4421-8DDF-8DB33909B45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1735102"/>
            <a:ext cx="6017805" cy="451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94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0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</TotalTime>
  <Words>175</Words>
  <Application>Microsoft Office PowerPoint</Application>
  <PresentationFormat>와이드스크린</PresentationFormat>
  <Paragraphs>48</Paragraphs>
  <Slides>4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Koverwatch</vt:lpstr>
      <vt:lpstr>Calibri</vt:lpstr>
      <vt:lpstr>Calibri Light</vt:lpstr>
      <vt:lpstr>추억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현석 강</dc:creator>
  <cp:lastModifiedBy>현석 강</cp:lastModifiedBy>
  <cp:revision>5</cp:revision>
  <dcterms:created xsi:type="dcterms:W3CDTF">2019-11-24T14:29:45Z</dcterms:created>
  <dcterms:modified xsi:type="dcterms:W3CDTF">2019-11-24T15:05:20Z</dcterms:modified>
</cp:coreProperties>
</file>

<file path=docProps/thumbnail.jpeg>
</file>